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5"/>
      <p:bold r:id="rId16"/>
      <p:italic r:id="rId17"/>
      <p:boldItalic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Montserrat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h5CBa9s0f971G1NvmI2umYeu/nI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816" y="11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62f6c6211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3" name="Google Shape;283;g62f6c6211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62f6c621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9" name="Google Shape;289;g62f6c621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5" name="Google Shape;295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8256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0" name="Google Shape;240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8" name="Google Shape;248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55" name="Google Shape;255;p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2" name="Google Shape;262;p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69" name="Google Shape;269;p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76" name="Google Shape;276;p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1" name="Google Shape;11;p2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8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8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8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8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8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8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1" name="Google Shape;31;p2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37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3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37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3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3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38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38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38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39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39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9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01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39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3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4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4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40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40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4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2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4" r="30474" b="25869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4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42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4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4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4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4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" name="Google Shape;40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1" name="Google Shape;41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" name="Google Shape;43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8" name="Google Shape;48;p3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6666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1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70" name="Google Shape;70;p31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6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71" name="Google Shape;71;p31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31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1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2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32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2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3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3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5" name="Google Shape;85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32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3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33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3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7" name="Google Shape;97;p3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3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3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3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3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3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3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0" name="Google Shape;120;p3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29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3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0" name="Google Shape;130;p3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3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36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"/>
          <p:cNvSpPr txBox="1">
            <a:spLocks noGrp="1"/>
          </p:cNvSpPr>
          <p:nvPr>
            <p:ph type="title"/>
          </p:nvPr>
        </p:nvSpPr>
        <p:spPr>
          <a:xfrm>
            <a:off x="250563" y="876699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/>
              <a:t>Amigo Azul</a:t>
            </a:r>
            <a:endParaRPr sz="4800"/>
          </a:p>
        </p:txBody>
      </p:sp>
      <p:sp>
        <p:nvSpPr>
          <p:cNvPr id="229" name="Google Shape;229;p1"/>
          <p:cNvSpPr txBox="1">
            <a:spLocks noGrp="1"/>
          </p:cNvSpPr>
          <p:nvPr>
            <p:ph type="subTitle" idx="4294967295"/>
          </p:nvPr>
        </p:nvSpPr>
        <p:spPr>
          <a:xfrm rot="626">
            <a:off x="250681" y="2322079"/>
            <a:ext cx="6586537" cy="128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pt-BR"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APLICAÇÃO MOBILE PARA AUXILIAR A COMUNICAÇÃO ALTERNATIVA E DESENVOLVIMENTO PEDAGÓGICO DE PESSOAS COM TRANSTORNO DO ESPECTRO AUTISTA (TEA).</a:t>
            </a:r>
            <a:endParaRPr sz="13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None/>
            </a:pPr>
            <a:endParaRPr sz="13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"/>
          <p:cNvSpPr txBox="1"/>
          <p:nvPr/>
        </p:nvSpPr>
        <p:spPr>
          <a:xfrm>
            <a:off x="4961400" y="3511209"/>
            <a:ext cx="2345400" cy="7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Lucas Pinheiro 	</a:t>
            </a:r>
            <a:endParaRPr sz="18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Thaise Vaz</a:t>
            </a:r>
            <a:endParaRPr sz="18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62f6c62116_0_0"/>
          <p:cNvSpPr txBox="1">
            <a:spLocks noGrp="1"/>
          </p:cNvSpPr>
          <p:nvPr>
            <p:ph type="title"/>
          </p:nvPr>
        </p:nvSpPr>
        <p:spPr>
          <a:xfrm>
            <a:off x="3599100" y="172894"/>
            <a:ext cx="1945800" cy="14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Firebase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86" name="Google Shape;286;g62f6c62116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700" y="1431000"/>
            <a:ext cx="8681100" cy="2804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62f6c62116_0_7"/>
          <p:cNvSpPr txBox="1">
            <a:spLocks noGrp="1"/>
          </p:cNvSpPr>
          <p:nvPr>
            <p:ph type="title"/>
          </p:nvPr>
        </p:nvSpPr>
        <p:spPr>
          <a:xfrm>
            <a:off x="3671125" y="244919"/>
            <a:ext cx="1945800" cy="14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Firebase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292" name="Google Shape;292;g62f6c62116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088" y="1603900"/>
            <a:ext cx="8907824" cy="224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660B1D-FBB7-4C52-A178-25A928C223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3090" y="144211"/>
            <a:ext cx="5857819" cy="485507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"/>
          <p:cNvSpPr txBox="1">
            <a:spLocks noGrp="1"/>
          </p:cNvSpPr>
          <p:nvPr>
            <p:ph type="title"/>
          </p:nvPr>
        </p:nvSpPr>
        <p:spPr>
          <a:xfrm>
            <a:off x="0" y="261257"/>
            <a:ext cx="3125037" cy="432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TEA – TRANSTORNO DO ESPECTRO AUTISTA</a:t>
            </a:r>
            <a:endParaRPr/>
          </a:p>
        </p:txBody>
      </p:sp>
      <p:cxnSp>
        <p:nvCxnSpPr>
          <p:cNvPr id="236" name="Google Shape;236;p2"/>
          <p:cNvCxnSpPr/>
          <p:nvPr/>
        </p:nvCxnSpPr>
        <p:spPr>
          <a:xfrm>
            <a:off x="3171539" y="1051525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7" name="Google Shape;237;p2"/>
          <p:cNvSpPr txBox="1">
            <a:spLocks noGrp="1"/>
          </p:cNvSpPr>
          <p:nvPr>
            <p:ph type="body" idx="1"/>
          </p:nvPr>
        </p:nvSpPr>
        <p:spPr>
          <a:xfrm>
            <a:off x="3218042" y="1162050"/>
            <a:ext cx="5726261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2000" dirty="0">
                <a:solidFill>
                  <a:schemeClr val="lt1"/>
                </a:solidFill>
              </a:rPr>
              <a:t>O Transtorno do Espectro Autista (TEA) engloba diferentes condições marcadas por perturbações do desenvolvimento neurológico com três características fundamentais, que podem manifestar-se em conjunto ou isoladamente. São elas: </a:t>
            </a:r>
            <a:r>
              <a:rPr lang="pt-BR" sz="2000" b="1" i="1" dirty="0">
                <a:solidFill>
                  <a:schemeClr val="lt1"/>
                </a:solidFill>
              </a:rPr>
              <a:t>dificuldade de comunicação  </a:t>
            </a:r>
            <a:r>
              <a:rPr lang="pt-BR" sz="2000" dirty="0">
                <a:solidFill>
                  <a:schemeClr val="lt1"/>
                </a:solidFill>
              </a:rPr>
              <a:t>por deficiência no domínio da linguagem, </a:t>
            </a:r>
            <a:r>
              <a:rPr lang="pt-BR" sz="2000" b="1" i="1" dirty="0">
                <a:solidFill>
                  <a:schemeClr val="lt1"/>
                </a:solidFill>
              </a:rPr>
              <a:t>dificuldade de socialização </a:t>
            </a:r>
            <a:r>
              <a:rPr lang="pt-BR" sz="2000" dirty="0">
                <a:solidFill>
                  <a:schemeClr val="lt1"/>
                </a:solidFill>
              </a:rPr>
              <a:t>e </a:t>
            </a:r>
            <a:r>
              <a:rPr lang="pt-BR" sz="2000" b="1" i="1" dirty="0">
                <a:solidFill>
                  <a:schemeClr val="lt1"/>
                </a:solidFill>
              </a:rPr>
              <a:t>padrão de comportamento restritivo e repetitivo</a:t>
            </a:r>
            <a:r>
              <a:rPr lang="pt-BR" sz="2000" dirty="0">
                <a:solidFill>
                  <a:schemeClr val="lt1"/>
                </a:solidFill>
              </a:rPr>
              <a:t> </a:t>
            </a:r>
            <a:r>
              <a:rPr lang="pt-BR" sz="2000" b="1" dirty="0">
                <a:solidFill>
                  <a:schemeClr val="lt1"/>
                </a:solidFill>
              </a:rPr>
              <a:t>(Varella, Maria Helena).</a:t>
            </a:r>
            <a:endParaRPr sz="2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"/>
          <p:cNvSpPr txBox="1">
            <a:spLocks noGrp="1"/>
          </p:cNvSpPr>
          <p:nvPr>
            <p:ph type="title"/>
          </p:nvPr>
        </p:nvSpPr>
        <p:spPr>
          <a:xfrm>
            <a:off x="981075" y="2235518"/>
            <a:ext cx="1809749" cy="672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/>
              <a:t>OBJETIVO</a:t>
            </a:r>
            <a:endParaRPr dirty="0"/>
          </a:p>
        </p:txBody>
      </p:sp>
      <p:cxnSp>
        <p:nvCxnSpPr>
          <p:cNvPr id="236" name="Google Shape;236;p2"/>
          <p:cNvCxnSpPr/>
          <p:nvPr/>
        </p:nvCxnSpPr>
        <p:spPr>
          <a:xfrm>
            <a:off x="3076289" y="1051525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7" name="Google Shape;237;p2"/>
          <p:cNvSpPr txBox="1">
            <a:spLocks noGrp="1"/>
          </p:cNvSpPr>
          <p:nvPr>
            <p:ph type="body" idx="1"/>
          </p:nvPr>
        </p:nvSpPr>
        <p:spPr>
          <a:xfrm>
            <a:off x="3218042" y="1162050"/>
            <a:ext cx="5726261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indent="0" algn="just">
              <a:buSzPts val="1600"/>
              <a:buNone/>
            </a:pPr>
            <a:r>
              <a:rPr lang="pt-BR" sz="2000" dirty="0"/>
              <a:t>O objetivo do presente projeto deu-se em desenvolver uma aplicação mobile, para auxiliar na comunicação alternativa e  desenvolvimento pedagógico e cognitivo,  por meio da escolha de imagens lúdicas e atividades de concentração, de autistas não-verbais,  dando assim autonomia para as atividades do cotidiano.</a:t>
            </a: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17687387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2"/>
          <p:cNvSpPr txBox="1">
            <a:spLocks noGrp="1"/>
          </p:cNvSpPr>
          <p:nvPr>
            <p:ph type="title"/>
          </p:nvPr>
        </p:nvSpPr>
        <p:spPr>
          <a:xfrm>
            <a:off x="-141560" y="1856295"/>
            <a:ext cx="2189434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/>
              <a:t>DER - </a:t>
            </a:r>
            <a:br>
              <a:rPr lang="pt-BR" dirty="0"/>
            </a:br>
            <a:r>
              <a:rPr lang="pt-BR" dirty="0"/>
              <a:t>MODELO CONCEITUAL</a:t>
            </a:r>
            <a:endParaRPr dirty="0"/>
          </a:p>
        </p:txBody>
      </p:sp>
      <p:cxnSp>
        <p:nvCxnSpPr>
          <p:cNvPr id="243" name="Google Shape;243;p12"/>
          <p:cNvCxnSpPr/>
          <p:nvPr/>
        </p:nvCxnSpPr>
        <p:spPr>
          <a:xfrm>
            <a:off x="2049529" y="972304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44" name="Google Shape;244;p12"/>
          <p:cNvPicPr preferRelativeResize="0"/>
          <p:nvPr/>
        </p:nvPicPr>
        <p:blipFill>
          <a:blip r:embed="rId3"/>
          <a:srcRect/>
          <a:stretch/>
        </p:blipFill>
        <p:spPr>
          <a:xfrm>
            <a:off x="2257425" y="219075"/>
            <a:ext cx="6723335" cy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4"/>
          <p:cNvSpPr txBox="1">
            <a:spLocks noGrp="1"/>
          </p:cNvSpPr>
          <p:nvPr>
            <p:ph type="title"/>
          </p:nvPr>
        </p:nvSpPr>
        <p:spPr>
          <a:xfrm>
            <a:off x="116957" y="1856295"/>
            <a:ext cx="1997943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Comandos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 SQL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1" name="Google Shape;251;p24"/>
          <p:cNvCxnSpPr/>
          <p:nvPr/>
        </p:nvCxnSpPr>
        <p:spPr>
          <a:xfrm>
            <a:off x="2158469" y="972303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52" name="Google Shape;252;p2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11011" y="159488"/>
            <a:ext cx="6816032" cy="46251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3"/>
          <p:cNvSpPr txBox="1">
            <a:spLocks noGrp="1"/>
          </p:cNvSpPr>
          <p:nvPr>
            <p:ph type="title"/>
          </p:nvPr>
        </p:nvSpPr>
        <p:spPr>
          <a:xfrm>
            <a:off x="116957" y="1856295"/>
            <a:ext cx="1382234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Tabelas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8" name="Google Shape;258;p43"/>
          <p:cNvCxnSpPr/>
          <p:nvPr/>
        </p:nvCxnSpPr>
        <p:spPr>
          <a:xfrm>
            <a:off x="1733167" y="972303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59" name="Google Shape;259;p4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149726" y="154055"/>
            <a:ext cx="6696557" cy="48353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4"/>
          <p:cNvSpPr txBox="1">
            <a:spLocks noGrp="1"/>
          </p:cNvSpPr>
          <p:nvPr>
            <p:ph type="title"/>
          </p:nvPr>
        </p:nvSpPr>
        <p:spPr>
          <a:xfrm>
            <a:off x="0" y="1856294"/>
            <a:ext cx="1701209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Tabela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Usuarios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65" name="Google Shape;265;p44"/>
          <p:cNvCxnSpPr/>
          <p:nvPr/>
        </p:nvCxnSpPr>
        <p:spPr>
          <a:xfrm>
            <a:off x="1733167" y="972303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66" name="Google Shape;266;p4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847602" y="637841"/>
            <a:ext cx="7249701" cy="37959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5"/>
          <p:cNvSpPr txBox="1">
            <a:spLocks noGrp="1"/>
          </p:cNvSpPr>
          <p:nvPr>
            <p:ph type="title"/>
          </p:nvPr>
        </p:nvSpPr>
        <p:spPr>
          <a:xfrm>
            <a:off x="0" y="1856294"/>
            <a:ext cx="2509344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Tabela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Comunicação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72" name="Google Shape;272;p45"/>
          <p:cNvCxnSpPr/>
          <p:nvPr/>
        </p:nvCxnSpPr>
        <p:spPr>
          <a:xfrm>
            <a:off x="2509344" y="972304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73" name="Google Shape;273;p4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15609" y="678694"/>
            <a:ext cx="6481694" cy="3714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6"/>
          <p:cNvSpPr txBox="1">
            <a:spLocks noGrp="1"/>
          </p:cNvSpPr>
          <p:nvPr>
            <p:ph type="title"/>
          </p:nvPr>
        </p:nvSpPr>
        <p:spPr>
          <a:xfrm>
            <a:off x="0" y="1856294"/>
            <a:ext cx="194575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Tabela</a:t>
            </a:r>
            <a:br>
              <a:rPr lang="pt-BR">
                <a:solidFill>
                  <a:schemeClr val="lt1"/>
                </a:solidFill>
              </a:rPr>
            </a:br>
            <a:r>
              <a:rPr lang="pt-BR">
                <a:solidFill>
                  <a:schemeClr val="lt1"/>
                </a:solidFill>
              </a:rPr>
              <a:t>Atividades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79" name="Google Shape;279;p46"/>
          <p:cNvCxnSpPr/>
          <p:nvPr/>
        </p:nvCxnSpPr>
        <p:spPr>
          <a:xfrm>
            <a:off x="2073409" y="97230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280" name="Google Shape;280;p4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201060" y="735250"/>
            <a:ext cx="6891779" cy="35210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147</Words>
  <Application>Microsoft Office PowerPoint</Application>
  <PresentationFormat>On-screen Show (16:9)</PresentationFormat>
  <Paragraphs>16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Montserrat</vt:lpstr>
      <vt:lpstr>Lato</vt:lpstr>
      <vt:lpstr>Arial</vt:lpstr>
      <vt:lpstr>Century Gothic</vt:lpstr>
      <vt:lpstr>Focus</vt:lpstr>
      <vt:lpstr>Amigo Azul</vt:lpstr>
      <vt:lpstr>TEA – TRANSTORNO DO ESPECTRO AUTISTA</vt:lpstr>
      <vt:lpstr>OBJETIVO</vt:lpstr>
      <vt:lpstr>DER -  MODELO CONCEITUAL</vt:lpstr>
      <vt:lpstr>Comandos  SQL</vt:lpstr>
      <vt:lpstr>Tabelas</vt:lpstr>
      <vt:lpstr>Tabela Usuarios</vt:lpstr>
      <vt:lpstr>Tabela Comunicação</vt:lpstr>
      <vt:lpstr>Tabela Atividades</vt:lpstr>
      <vt:lpstr>Firebase</vt:lpstr>
      <vt:lpstr>Firebase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Amigo Azul</dc:title>
  <dc:creator>UniCesumar</dc:creator>
  <cp:lastModifiedBy>Thaise Vaz</cp:lastModifiedBy>
  <cp:revision>2</cp:revision>
  <dcterms:modified xsi:type="dcterms:W3CDTF">2019-10-08T02:22:31Z</dcterms:modified>
</cp:coreProperties>
</file>